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64" r:id="rId3"/>
    <p:sldId id="378" r:id="rId4"/>
    <p:sldId id="399" r:id="rId5"/>
    <p:sldId id="400" r:id="rId6"/>
    <p:sldId id="398" r:id="rId7"/>
    <p:sldId id="401" r:id="rId8"/>
    <p:sldId id="396" r:id="rId9"/>
    <p:sldId id="397" r:id="rId10"/>
    <p:sldId id="381" r:id="rId11"/>
    <p:sldId id="382" r:id="rId12"/>
    <p:sldId id="395" r:id="rId13"/>
    <p:sldId id="390" r:id="rId14"/>
    <p:sldId id="394" r:id="rId15"/>
    <p:sldId id="402" r:id="rId16"/>
    <p:sldId id="383" r:id="rId17"/>
    <p:sldId id="385" r:id="rId18"/>
    <p:sldId id="386" r:id="rId19"/>
    <p:sldId id="391" r:id="rId20"/>
    <p:sldId id="387" r:id="rId21"/>
    <p:sldId id="406" r:id="rId22"/>
    <p:sldId id="388" r:id="rId23"/>
    <p:sldId id="389" r:id="rId24"/>
    <p:sldId id="392" r:id="rId25"/>
    <p:sldId id="404" r:id="rId26"/>
    <p:sldId id="405" r:id="rId27"/>
    <p:sldId id="403" r:id="rId28"/>
    <p:sldId id="267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87" d="100"/>
          <a:sy n="87" d="100"/>
        </p:scale>
        <p:origin x="-78" y="-78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t>31/10/2019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093" y="1636484"/>
            <a:ext cx="12192000" cy="27363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smtClean="0">
                <a:solidFill>
                  <a:schemeClr val="bg1"/>
                </a:solidFill>
              </a:rPr>
              <a:t>2019-2020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79352" y="444629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smtClean="0">
                <a:solidFill>
                  <a:srgbClr val="FF0000"/>
                </a:solidFill>
              </a:rPr>
              <a:t>MEÇHUL </a:t>
            </a:r>
            <a:r>
              <a:rPr lang="tr-TR" sz="3000" b="1" dirty="0" smtClean="0">
                <a:solidFill>
                  <a:srgbClr val="FF0000"/>
                </a:solidFill>
              </a:rPr>
              <a:t>ASKER ORTAOKULU</a:t>
            </a:r>
          </a:p>
          <a:p>
            <a:pPr algn="ctr"/>
            <a:r>
              <a:rPr lang="tr-TR" sz="3000" b="1" dirty="0" smtClean="0">
                <a:solidFill>
                  <a:srgbClr val="FF0000"/>
                </a:solidFill>
              </a:rPr>
              <a:t>REHBERLİK SERVİSİ</a:t>
            </a:r>
            <a:endParaRPr lang="tr-T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839416" y="1862618"/>
            <a:ext cx="1987165" cy="1494573"/>
            <a:chOff x="839416" y="1862618"/>
            <a:chExt cx="1987165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9416" y="2194405"/>
              <a:ext cx="198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3-14 Nisan       2020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05654" y="2132856"/>
              <a:ext cx="13721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7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2020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698133" y="1878795"/>
            <a:ext cx="1556265" cy="1534225"/>
            <a:chOff x="6698133" y="1878795"/>
            <a:chExt cx="1556265" cy="153422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98133" y="2276872"/>
              <a:ext cx="15276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24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2020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2783632" y="1353767"/>
            <a:ext cx="712879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2718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  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rgbClr val="6F3293">
                      <a:lumMod val="60000"/>
                      <a:lumOff val="40000"/>
                    </a:srgbClr>
                  </a:solidFill>
                  <a:latin typeface="Roboto"/>
                </a:rPr>
                <a:t>Soru Sayısı</a:t>
              </a:r>
              <a:endParaRPr lang="en-US" sz="4000" b="1" dirty="0">
                <a:solidFill>
                  <a:srgbClr val="6F3293">
                    <a:lumMod val="60000"/>
                    <a:lumOff val="40000"/>
                  </a:srgbClr>
                </a:solidFill>
                <a:latin typeface="Roboto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Roboto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Roboto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prstClr val="white"/>
                </a:solidFill>
              </a:rPr>
              <a:t>155 </a:t>
            </a:r>
            <a:r>
              <a:rPr lang="tr-TR" sz="2000" b="1" dirty="0" smtClean="0">
                <a:solidFill>
                  <a:prstClr val="white"/>
                </a:solidFill>
              </a:rPr>
              <a:t>dk</a:t>
            </a:r>
            <a:r>
              <a:rPr lang="tr-TR" sz="1100" dirty="0" smtClean="0">
                <a:solidFill>
                  <a:prstClr val="white"/>
                </a:solidFill>
              </a:rPr>
              <a:t>.</a:t>
            </a:r>
            <a:endParaRPr lang="tr-TR" sz="1100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prstClr val="white"/>
                </a:solidFill>
              </a:rPr>
              <a:t>9</a:t>
            </a:r>
            <a:r>
              <a:rPr lang="tr-TR" sz="4800" b="1" dirty="0" smtClean="0">
                <a:solidFill>
                  <a:prstClr val="white"/>
                </a:solidFill>
              </a:rPr>
              <a:t>0 </a:t>
            </a:r>
            <a:endParaRPr lang="tr-TR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03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20475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DERSLERE GÖRE SORU SAYISI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0330"/>
              </p:ext>
            </p:extLst>
          </p:nvPr>
        </p:nvGraphicFramePr>
        <p:xfrm>
          <a:off x="623392" y="2095401"/>
          <a:ext cx="11017224" cy="29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864"/>
                <a:gridCol w="2025748"/>
                <a:gridCol w="3485040"/>
                <a:gridCol w="2023572"/>
              </a:tblGrid>
              <a:tr h="509098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BÖLÜM DERSLERİ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SORU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BÖLÜM DERSLERİ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SORU SAYISI</a:t>
                      </a:r>
                      <a:endParaRPr lang="tr-TR" dirty="0"/>
                    </a:p>
                  </a:txBody>
                  <a:tcPr/>
                </a:tc>
              </a:tr>
              <a:tr h="509098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TÜRKÇE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MATEMATİK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T.C. İNKİLAP TARİHİ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FEN BİLİMLERİ</a:t>
                      </a:r>
                      <a:endParaRPr kumimoji="0" lang="tr-T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DİN KÜLTÜRÜ VE AHLAK BİLGİSİ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TOPLAM SORU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İNGİLİZCE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İKİNCİ OTURUM SINAV SÜRESİ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80 DAKİKA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9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TOPLAM SORU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BİRİNCİ OTURUM SINAV SÜRESİ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75 DAKİKA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314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20475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DERSLERE GÖRE AĞIRLIK KATSAYILARI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38633"/>
              </p:ext>
            </p:extLst>
          </p:nvPr>
        </p:nvGraphicFramePr>
        <p:xfrm>
          <a:off x="623392" y="2095401"/>
          <a:ext cx="9649072" cy="29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864"/>
                <a:gridCol w="6166208"/>
              </a:tblGrid>
              <a:tr h="509098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BÖLÜM DERSLERİ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AĞIRLIK KAT SAYILARI</a:t>
                      </a:r>
                    </a:p>
                  </a:txBody>
                  <a:tcPr/>
                </a:tc>
              </a:tr>
              <a:tr h="509098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TÜRKÇE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MATEMATİK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FEN BİLİMLERİ</a:t>
                      </a:r>
                      <a:endParaRPr kumimoji="0" lang="tr-T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T.C. İNKİLAP TARİHİ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9098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DİN KÜLTÜRÜ VE AHLAK BİLGİSİ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091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İNGİLİZCE</a:t>
                      </a:r>
                      <a:endParaRPr lang="tr-T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86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528048" y="4077072"/>
            <a:ext cx="489654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iki oturum </a:t>
            </a:r>
          </a:p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Halinde yapılacak.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77148" y="1931435"/>
            <a:ext cx="5407484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Sınavda sayısal ve sözel </a:t>
            </a:r>
            <a:r>
              <a:rPr lang="tr-TR" sz="4000" b="1" i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İKİ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bölüm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Merkezi Yerleştirmede Puan Üstünlüğüne Göre Yerleştirme Yapılacak.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331564"/>
            <a:ext cx="11665296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Eşitlik Durumunda</a:t>
            </a:r>
          </a:p>
          <a:p>
            <a:r>
              <a:rPr lang="tr-TR" sz="4000" b="1" i="1" dirty="0" smtClean="0">
                <a:solidFill>
                  <a:srgbClr val="0070C0"/>
                </a:solidFill>
                <a:latin typeface="+mj-lt"/>
                <a:ea typeface="Roboto Condensed" panose="02000000000000000000" pitchFamily="2" charset="0"/>
              </a:rPr>
              <a:t>Okul Başarı Puanı, 8’inci, 7’nci ve 6’ıncı sınıflardaki Yılsonu Başarı Puanına, Özürsüz </a:t>
            </a:r>
            <a:r>
              <a:rPr lang="tr-TR" sz="4000" b="1" i="1" dirty="0" err="1" smtClean="0">
                <a:solidFill>
                  <a:srgbClr val="0070C0"/>
                </a:solidFill>
                <a:latin typeface="+mj-lt"/>
                <a:ea typeface="Roboto Condensed" panose="02000000000000000000" pitchFamily="2" charset="0"/>
              </a:rPr>
              <a:t>Devamsızlık,Yaşa</a:t>
            </a:r>
            <a:r>
              <a:rPr lang="tr-TR" sz="4000" b="1" i="1" dirty="0" smtClean="0">
                <a:solidFill>
                  <a:srgbClr val="0070C0"/>
                </a:solidFill>
                <a:latin typeface="+mj-lt"/>
                <a:ea typeface="Roboto Condensed" panose="02000000000000000000" pitchFamily="2" charset="0"/>
              </a:rPr>
              <a:t> Bakılacak</a:t>
            </a:r>
            <a:endParaRPr lang="en-US" sz="4000" b="1" i="1" dirty="0">
              <a:solidFill>
                <a:srgbClr val="0070C0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Eğitim Bölgesi ve </a:t>
              </a:r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Sınavlı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hber3\Desktop\Document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13" y="-171400"/>
            <a:ext cx="5244085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DİĞER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312024" y="2237384"/>
            <a:ext cx="6480720" cy="258532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</a:p>
          <a:p>
            <a:pPr marL="742950" indent="-742950">
              <a:buAutoNum type="arabicPeriod"/>
            </a:pP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OBP</a:t>
            </a:r>
          </a:p>
          <a:p>
            <a:pPr marL="742950" indent="-742950">
              <a:buAutoNum type="arabicPeriod"/>
            </a:pP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Devamsızlık</a:t>
            </a:r>
          </a:p>
          <a:p>
            <a:endParaRPr lang="tr-TR" sz="4000" b="1" i="1" dirty="0" smtClean="0">
              <a:solidFill>
                <a:srgbClr val="FF0000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1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YERLEŞTİRMEDE KAÇ OKUL TERCİH EDİLECEK?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838784" y="2370770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Tercihlerde öğrencinin karşısına 9 okul çıkacak.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893005"/>
            <a:ext cx="6480720" cy="178510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Bir okulda yığılma olması durumunda yıl sonu puanına göre yerleştirme yapılacak.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62008"/>
            <a:ext cx="6480720" cy="344709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hber3\Desktop\Screenshot_2019-09-16-08-28-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9074"/>
            <a:ext cx="4104456" cy="68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13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hber3\Desktop\ze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30" y="44624"/>
            <a:ext cx="1005493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98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7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İNANMAK; HENÜZ YOLA ÇIKMADAN, KENDİNİ VARACAĞIN YERDE GÖREBİLMEKTİR.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2050" name="Picture 2" descr="C:\Users\Rehber3\Desktop\c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01" y="1268760"/>
            <a:ext cx="7458075" cy="5495925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Yuvarlatılmış Dikdörtgen 2"/>
          <p:cNvSpPr/>
          <p:nvPr/>
        </p:nvSpPr>
        <p:spPr>
          <a:xfrm>
            <a:off x="4367808" y="1844824"/>
            <a:ext cx="86409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4367808" y="2636912"/>
            <a:ext cx="86409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250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SUNUMUMUZ BİTMİŞTİR...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MEÇHUL ASKER ORTAOKULU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REHBERLİK SERVİSİ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7" y="4861737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Dinlediğiniz İçin 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3016" y="2535021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079776" y="2513463"/>
            <a:ext cx="342013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150677"/>
                <a:ext cx="1999265" cy="76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19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19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19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19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19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824192" y="2537846"/>
            <a:ext cx="3960440" cy="1891440"/>
            <a:chOff x="7588829" y="2492896"/>
            <a:chExt cx="3058391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588829" y="2492896"/>
              <a:ext cx="3058391" cy="1891440"/>
              <a:chOff x="7837135" y="2603321"/>
              <a:chExt cx="3058391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7837135" y="2603321"/>
                <a:ext cx="3058391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802919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749287" y="2990419"/>
                <a:ext cx="14327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ea typeface="Roboto Light" panose="02000000000000000000" pitchFamily="2" charset="0"/>
                    <a:cs typeface="Oswald Regular"/>
                  </a:rPr>
                  <a:t>M.T.A.L.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tr-TR" sz="1000" b="1" dirty="0">
                    <a:solidFill>
                      <a:schemeClr val="bg1"/>
                    </a:solidFill>
                    <a:ea typeface="Roboto Light" panose="02000000000000000000" pitchFamily="2" charset="0"/>
                    <a:cs typeface="Oswald Regular"/>
                  </a:rPr>
                  <a:t>ANADOLU TKN. </a:t>
                </a:r>
                <a:r>
                  <a:rPr lang="tr-TR" sz="1000" b="1" dirty="0" smtClean="0">
                    <a:solidFill>
                      <a:schemeClr val="bg1"/>
                    </a:solidFill>
                    <a:ea typeface="Roboto Light" panose="02000000000000000000" pitchFamily="2" charset="0"/>
                    <a:cs typeface="Oswald Regular"/>
                  </a:rPr>
                  <a:t>PR</a:t>
                </a:r>
                <a:endParaRPr lang="en-US" sz="1000" b="1" dirty="0">
                  <a:solidFill>
                    <a:schemeClr val="bg1"/>
                  </a:solidFill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839644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FEN LİSELERİ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36097"/>
              </p:ext>
            </p:extLst>
          </p:nvPr>
        </p:nvGraphicFramePr>
        <p:xfrm>
          <a:off x="1775520" y="1484780"/>
          <a:ext cx="8128001" cy="463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5805715"/>
                <a:gridCol w="1161143"/>
              </a:tblGrid>
              <a:tr h="386225">
                <a:tc gridSpan="3">
                  <a:txBody>
                    <a:bodyPr/>
                    <a:lstStyle/>
                    <a:p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ADI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Ordu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Ordu Fen</a:t>
                      </a:r>
                      <a:r>
                        <a:rPr lang="tr-TR" baseline="0" dirty="0" smtClean="0"/>
                        <a:t>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Ünye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Mehmet</a:t>
                      </a:r>
                      <a:r>
                        <a:rPr lang="tr-TR" baseline="0" dirty="0" smtClean="0"/>
                        <a:t> Refik Güven Fen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Fatsa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Fatsa Fen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Aybastı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Aybastı Fen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Gölköy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Gölköy Fen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Perşembe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Bilimler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Samsun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Samsun Garip</a:t>
                      </a:r>
                      <a:r>
                        <a:rPr lang="tr-TR" baseline="0" dirty="0" smtClean="0"/>
                        <a:t> Zeycan Yıldırım Fen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Samsun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Çarşamba Fen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Samsun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Terme OVM Fen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Samsun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Aziz Atik Fen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</a:t>
                      </a:r>
                      <a:endParaRPr lang="tr-TR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r>
                        <a:rPr lang="tr-TR" dirty="0" smtClean="0"/>
                        <a:t>Samsun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Bilimler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19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476672"/>
            <a:ext cx="12000656" cy="11521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 İMAM-HATİP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OKULLARI</a:t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(Fen ve Sosyal Bilimler Programı)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46208"/>
              </p:ext>
            </p:extLst>
          </p:nvPr>
        </p:nvGraphicFramePr>
        <p:xfrm>
          <a:off x="1775520" y="2132856"/>
          <a:ext cx="8128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5805715"/>
                <a:gridCol w="116114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ADI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Ordu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Büyükşehir Belediyesi Ordu Anadolu İmam Hatip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Ünye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Yusuf Bahri Anadolu İmam Hatip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Fatsa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Fatsa Kız Anadolu İmam Hatip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Kumru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Kumru Anadolu İmam Hatip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81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Meslek Liselerinin Sınavla Öğrenci Alan Bölümleri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02581"/>
              </p:ext>
            </p:extLst>
          </p:nvPr>
        </p:nvGraphicFramePr>
        <p:xfrm>
          <a:off x="1775520" y="2132856"/>
          <a:ext cx="812800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2079217"/>
                <a:gridCol w="3726498"/>
                <a:gridCol w="1161143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ADI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ÜNYE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Mehmet</a:t>
                      </a:r>
                      <a:r>
                        <a:rPr lang="tr-TR" baseline="0" dirty="0" smtClean="0"/>
                        <a:t> N. V. M. T. A. L.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Tesisat</a:t>
                      </a:r>
                      <a:r>
                        <a:rPr lang="tr-TR" baseline="0" dirty="0" smtClean="0"/>
                        <a:t> Teknolojisi ve İklimlendirme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FATSA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Gazi M.T.A.L.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Elektrik-Elektronik Teknolojisi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Karma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03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YETENEKLE ÖĞRENCİ ALAN LİSELER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927"/>
              </p:ext>
            </p:extLst>
          </p:nvPr>
        </p:nvGraphicFramePr>
        <p:xfrm>
          <a:off x="1775520" y="2132856"/>
          <a:ext cx="8128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5805715"/>
                <a:gridCol w="116114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ADI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ORDU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Penbe</a:t>
                      </a:r>
                      <a:r>
                        <a:rPr lang="tr-TR" dirty="0" smtClean="0"/>
                        <a:t>-İzzet</a:t>
                      </a:r>
                      <a:r>
                        <a:rPr lang="tr-TR" baseline="0" dirty="0" smtClean="0"/>
                        <a:t> Şahin Güzel Sanatlar </a:t>
                      </a:r>
                      <a:r>
                        <a:rPr lang="tr-TR" baseline="0" dirty="0" smtClean="0"/>
                        <a:t>Liseleri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SAMSUN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İlkadım</a:t>
                      </a:r>
                      <a:r>
                        <a:rPr lang="tr-TR" dirty="0" smtClean="0"/>
                        <a:t> Güzel Sanatları</a:t>
                      </a:r>
                      <a:r>
                        <a:rPr lang="tr-TR" baseline="0" dirty="0" smtClean="0"/>
                        <a:t>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Karma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29017"/>
              </p:ext>
            </p:extLst>
          </p:nvPr>
        </p:nvGraphicFramePr>
        <p:xfrm>
          <a:off x="1703512" y="4797152"/>
          <a:ext cx="8128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5805715"/>
                <a:gridCol w="116114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ADI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SAMSUN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SAMSUN/İLKADIM-Samsun Gülizar - Hasan Yılmaz Spor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GİRESUN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GİRESUN / MERKEZ - Giresun Spor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Karma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2775315" y="1484784"/>
            <a:ext cx="57606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Güzel Sanatlar Liseleri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783632" y="3933056"/>
            <a:ext cx="57606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/>
              <a:t>Spor Liseleri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948645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TEMATİK LİSELER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84159"/>
              </p:ext>
            </p:extLst>
          </p:nvPr>
        </p:nvGraphicFramePr>
        <p:xfrm>
          <a:off x="263353" y="1412775"/>
          <a:ext cx="11809311" cy="5052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3799"/>
                <a:gridCol w="1319838"/>
                <a:gridCol w="1886957"/>
                <a:gridCol w="7908717"/>
              </a:tblGrid>
              <a:tr h="418310">
                <a:tc>
                  <a:txBody>
                    <a:bodyPr/>
                    <a:lstStyle/>
                    <a:p>
                      <a:pPr marL="86360" marR="36195" indent="-27940">
                        <a:lnSpc>
                          <a:spcPct val="112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SIRA NO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marL="220980" marR="206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İLİ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marL="257175" marR="2438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İLÇESİ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marL="1475105" marR="14617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OKUL ADI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/>
                </a:tc>
              </a:tr>
              <a:tr h="468678">
                <a:tc>
                  <a:txBody>
                    <a:bodyPr/>
                    <a:lstStyle/>
                    <a:p>
                      <a:pPr marL="1714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ADANA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SARIÇAM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Türk </a:t>
                      </a:r>
                      <a:r>
                        <a:rPr lang="tr-TR" sz="1200" dirty="0">
                          <a:effectLst/>
                        </a:rPr>
                        <a:t>Tekstil Vakfı Mesleki ve Teknik Anadolu Lisesi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1714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ADANA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SEYHAN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Motorlu Araçlar Teknolojisi Mesleki ve Teknik Anadolu Lisesi 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1714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ANKARA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ETİMESGUT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Cezeri</a:t>
                      </a:r>
                      <a:r>
                        <a:rPr lang="tr-TR" sz="1200" dirty="0">
                          <a:effectLst/>
                        </a:rPr>
                        <a:t> Yeşil Teknoloji Mesleki ve Teknik Anadolu Lisesi 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1714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ANKARA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SİNCAN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Erkunt</a:t>
                      </a:r>
                      <a:r>
                        <a:rPr lang="tr-TR" sz="1200" dirty="0">
                          <a:effectLst/>
                        </a:rPr>
                        <a:t> Mesleki Eğitim Merkezi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1714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ANTALYA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AKSU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Aksu Uçak Bakım Teknolojisi Mesleki ve Teknik Anadolu Lisesi 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1714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BURSA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İNEGÖL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Hacı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Sevim</a:t>
                      </a:r>
                      <a:r>
                        <a:rPr lang="tr-TR" sz="1200" spc="-11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Yıldız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Mobilya</a:t>
                      </a:r>
                      <a:r>
                        <a:rPr lang="tr-TR" sz="1200" spc="-11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ve</a:t>
                      </a:r>
                      <a:r>
                        <a:rPr lang="tr-TR" sz="1200" spc="-11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İç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Mekan</a:t>
                      </a:r>
                      <a:r>
                        <a:rPr lang="tr-TR" sz="1200" spc="-11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Tasarımı</a:t>
                      </a:r>
                      <a:r>
                        <a:rPr lang="tr-TR" sz="1200" spc="-11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Teknolojisi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Mesleki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ve</a:t>
                      </a:r>
                      <a:r>
                        <a:rPr lang="tr-TR" sz="1200" spc="-11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Teknik</a:t>
                      </a:r>
                      <a:r>
                        <a:rPr lang="tr-TR" sz="1200" spc="-11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Anadolu</a:t>
                      </a:r>
                    </a:p>
                    <a:p>
                      <a:pPr marL="14605">
                        <a:lnSpc>
                          <a:spcPts val="85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Lisesi 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1714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ERZURUM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AZİZİYE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Raylı Sistemler Teknolojisi Mesleki ve Teknik Anadolu Lisesi 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1714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ERZURUM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YAKUTİYE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Erzurum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Yakutiye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Elektrik-Elektronik</a:t>
                      </a:r>
                      <a:r>
                        <a:rPr lang="tr-TR" sz="1200" spc="-10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Teknolojisi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Mesleki</a:t>
                      </a:r>
                      <a:r>
                        <a:rPr lang="tr-TR" sz="1200" spc="-10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ve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Teknik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Anadolu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Lisesi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1714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BEŞİKTAŞ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Ziya Kalkavan Mesleki ve Teknik Anadolu Lisesi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KÜÇÜKÇEKMECE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PAGEV Plastik Teknolojisi Mesleki ve Teknik Anadolu Lisesi 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KÜÇÜKÇEKMECE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Küçükçekmece</a:t>
                      </a:r>
                      <a:r>
                        <a:rPr lang="tr-TR" sz="1200" spc="-12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TASEV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Ayakkabı</a:t>
                      </a:r>
                      <a:r>
                        <a:rPr lang="tr-TR" sz="1200" spc="-12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ve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Sarraciye</a:t>
                      </a:r>
                      <a:r>
                        <a:rPr lang="tr-TR" sz="1200" spc="-12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Teknolojisi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Mesleki</a:t>
                      </a:r>
                      <a:r>
                        <a:rPr lang="tr-TR" sz="1200" spc="-12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ve</a:t>
                      </a:r>
                      <a:r>
                        <a:rPr lang="tr-TR" sz="1200" spc="-12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Teknik</a:t>
                      </a:r>
                      <a:r>
                        <a:rPr lang="tr-TR" sz="1200" spc="-12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Anadolu</a:t>
                      </a:r>
                    </a:p>
                    <a:p>
                      <a:pPr marL="14605">
                        <a:lnSpc>
                          <a:spcPts val="85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Lisesi 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KÜÇÜKÇEKMECE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Küçükçekmece Kuyumculuk Teknolojisi Mesleki ve Teknik Anadolu Lisesi 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347127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13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PENDİK</a:t>
                      </a:r>
                      <a:endParaRPr lang="tr-TR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Pendik</a:t>
                      </a:r>
                      <a:r>
                        <a:rPr lang="tr-TR" sz="1200" spc="-11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Nuh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Kuşçulu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Seramik</a:t>
                      </a:r>
                      <a:r>
                        <a:rPr lang="tr-TR" sz="1200" spc="-11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ve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Cam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Teknolojisi</a:t>
                      </a:r>
                      <a:r>
                        <a:rPr lang="tr-TR" sz="1200" spc="-11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Mesleki</a:t>
                      </a:r>
                      <a:r>
                        <a:rPr lang="tr-TR" sz="1200" spc="-10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ve</a:t>
                      </a:r>
                      <a:r>
                        <a:rPr lang="tr-TR" sz="1200" spc="-1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Teknik</a:t>
                      </a:r>
                      <a:r>
                        <a:rPr lang="tr-TR" sz="1200" spc="-10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Anadolu</a:t>
                      </a:r>
                      <a:r>
                        <a:rPr lang="tr-TR" sz="1200" spc="-10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Lisesi</a:t>
                      </a:r>
                      <a:r>
                        <a:rPr lang="tr-TR" sz="1200" spc="-10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(*)</a:t>
                      </a:r>
                      <a:endParaRPr lang="tr-TR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2468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TEMATİK LİSELER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60471"/>
              </p:ext>
            </p:extLst>
          </p:nvPr>
        </p:nvGraphicFramePr>
        <p:xfrm>
          <a:off x="263353" y="1335312"/>
          <a:ext cx="11665294" cy="49176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5338"/>
                <a:gridCol w="1303742"/>
                <a:gridCol w="1863945"/>
                <a:gridCol w="7812269"/>
              </a:tblGrid>
              <a:tr h="379307">
                <a:tc>
                  <a:txBody>
                    <a:bodyPr/>
                    <a:lstStyle/>
                    <a:p>
                      <a:pPr marL="86360" marR="36195" indent="-27940">
                        <a:lnSpc>
                          <a:spcPct val="112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SIRA NO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marL="220980" marR="206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İLİ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marL="257175" marR="2438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İLÇESİ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marL="1475105" marR="14617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OKUL ADI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</a:tr>
              <a:tr h="424979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İSTANBUL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PENDİK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Pendik Halil Kaya Gedik Metal Teknolojisi Mesleki ve Teknik Anadolu Lisesi (*)</a:t>
                      </a:r>
                    </a:p>
                  </a:txBody>
                  <a:tcPr marL="0" marR="0" marT="0" marB="0" anchor="ctr"/>
                </a:tc>
              </a:tr>
              <a:tr h="424979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İSTANBUL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ÜSKÜDAR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Bağlarbaşı Pazarlama ve Perakende Mesleki ve Teknik Anadolu Lisesi (*)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İSTANBUL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ZEYTİNBURNU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Zeytinburnu TRİSAD Tekstil Teknolojisi Mesleki ve Teknik Anadolu Lisesi (*)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İZMİR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ÇEŞME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Çeşme Ulusoy Denizcilik Teknolojisi Mesleki ve Teknik Anadolu Lisesi (*)</a:t>
                      </a:r>
                    </a:p>
                  </a:txBody>
                  <a:tcPr marL="0" marR="0" marT="0" marB="0" anchor="ctr"/>
                </a:tc>
              </a:tr>
              <a:tr h="373114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KAYSERİ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Arial"/>
                          <a:ea typeface="Arial"/>
                        </a:rPr>
                        <a:t>MELİKGAZİ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Arial"/>
                          <a:ea typeface="Arial"/>
                        </a:rPr>
                        <a:t>Türkiye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Tekstil Sanayi İşverenleri Sendikası Mesleki ve Teknik Anadolu Lisesi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KOCAELİ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DİLOVASI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  <a:latin typeface="Arial"/>
                          <a:ea typeface="Arial"/>
                        </a:rPr>
                        <a:t>Yılport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 Ulaştırma Hizmetleri Mesleki ve Teknik Anadolu Lisesi (*)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Arial"/>
                          <a:ea typeface="Arial"/>
                        </a:rPr>
                        <a:t>KONYA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Arial"/>
                          <a:ea typeface="Arial"/>
                        </a:rPr>
                        <a:t>KARATAY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Arial"/>
                          <a:ea typeface="Arial"/>
                        </a:rPr>
                        <a:t>Karatay </a:t>
                      </a:r>
                      <a:r>
                        <a:rPr lang="tr-TR" sz="1100" dirty="0" err="1">
                          <a:effectLst/>
                          <a:latin typeface="Arial"/>
                          <a:ea typeface="Arial"/>
                        </a:rPr>
                        <a:t>Aykent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 Mesleki ve Teknik Anadolu Lisesi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Arial"/>
                          <a:ea typeface="Arial"/>
                        </a:rPr>
                        <a:t>KONYA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Arial"/>
                          <a:ea typeface="Arial"/>
                        </a:rPr>
                        <a:t>SELÇUKLU</a:t>
                      </a:r>
                      <a:endParaRPr lang="tr-TR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Arial"/>
                          <a:ea typeface="Arial"/>
                        </a:rPr>
                        <a:t>Mehmet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Tuza </a:t>
                      </a:r>
                      <a:r>
                        <a:rPr lang="tr-TR" sz="1100" dirty="0" err="1">
                          <a:effectLst/>
                          <a:latin typeface="Arial"/>
                          <a:ea typeface="Arial"/>
                        </a:rPr>
                        <a:t>Pakpen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 Mesleki ve Teknik Anadolu Lisesi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KONYA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BEYŞEHİR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Huğlu Makine Teknolojisi Mesleki ve Teknik Anadolu Lisesi (*)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MERSİN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MEZİTLİ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Ulaştırma Hizmetleri Mesleki ve Teknik Anadolu Lisesi (*)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SAKARYA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ARİFİYE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Sakarya</a:t>
                      </a:r>
                      <a:r>
                        <a:rPr lang="tr-TR" sz="1100" spc="-125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Ticaret</a:t>
                      </a:r>
                      <a:r>
                        <a:rPr lang="tr-TR" sz="1100" spc="-120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ve</a:t>
                      </a:r>
                      <a:r>
                        <a:rPr lang="tr-TR" sz="1100" spc="-125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Sanayi</a:t>
                      </a:r>
                      <a:r>
                        <a:rPr lang="tr-TR" sz="1100" spc="-125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Odası</a:t>
                      </a:r>
                      <a:r>
                        <a:rPr lang="tr-TR" sz="1100" spc="-125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Motorlu</a:t>
                      </a:r>
                      <a:r>
                        <a:rPr lang="tr-TR" sz="1100" spc="-120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Araçlar</a:t>
                      </a:r>
                      <a:r>
                        <a:rPr lang="tr-TR" sz="1100" spc="-125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Teknolojisi</a:t>
                      </a:r>
                      <a:r>
                        <a:rPr lang="tr-TR" sz="1100" spc="-120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Mesleki</a:t>
                      </a:r>
                      <a:r>
                        <a:rPr lang="tr-TR" sz="1100" spc="-125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ve</a:t>
                      </a:r>
                      <a:r>
                        <a:rPr lang="tr-TR" sz="1100" spc="-125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Teknik</a:t>
                      </a:r>
                      <a:r>
                        <a:rPr lang="tr-TR" sz="1100" spc="-125" dirty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Anadolu</a:t>
                      </a:r>
                    </a:p>
                    <a:p>
                      <a:pPr marL="14605">
                        <a:lnSpc>
                          <a:spcPts val="85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Lisesi (*)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SAMSUN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TEKKEKÖY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Tıbbi Cihaz Teknolojileri Mesleki ve Teknik Anadolu Lisesi (*)</a:t>
                      </a:r>
                    </a:p>
                  </a:txBody>
                  <a:tcPr marL="0" marR="0" marT="0" marB="0" anchor="ctr"/>
                </a:tc>
              </a:tr>
              <a:tr h="314761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SİVAS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MERKEZ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Sivas Bilişim Teknolojileri Mesleki ve Teknik Anadolu Lisesi (*)</a:t>
                      </a:r>
                    </a:p>
                  </a:txBody>
                  <a:tcPr marL="0" marR="0" marT="0" marB="0" anchor="ctr"/>
                </a:tc>
              </a:tr>
              <a:tr h="152009">
                <a:tc>
                  <a:txBody>
                    <a:bodyPr/>
                    <a:lstStyle/>
                    <a:p>
                      <a:pPr marL="87630" marR="69850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TEKİRDAĞ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Arial"/>
                          <a:ea typeface="Arial"/>
                        </a:rPr>
                        <a:t>ÇERKEZKÖY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/>
                          <a:ea typeface="Arial"/>
                        </a:rPr>
                        <a:t>Çerkezköy Türk Tekstil Vakfı Mesleki ve Teknik Anadolu Lisesi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21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3494</TotalTime>
  <Words>871</Words>
  <Application>Microsoft Office PowerPoint</Application>
  <PresentationFormat>Özel</PresentationFormat>
  <Paragraphs>331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 FEN LİSELERİ</vt:lpstr>
      <vt:lpstr>PROJE İMAM-HATİP OKULLARI  (Fen ve Sosyal Bilimler Programı)</vt:lpstr>
      <vt:lpstr> Meslek Liselerinin Sınavla Öğrenci Alan Bölümleri</vt:lpstr>
      <vt:lpstr>YETENEKLE ÖĞRENCİ ALAN LİSELER</vt:lpstr>
      <vt:lpstr> TEMATİK LİSELER</vt:lpstr>
      <vt:lpstr> TEMATİK LİSELER</vt:lpstr>
      <vt:lpstr>SINAV ve YERLEŞTİME TAKVİMİ </vt:lpstr>
      <vt:lpstr>Sınav Soruları Hangi Sınıflardan Olacak?</vt:lpstr>
      <vt:lpstr>SORU SAYISI ve SINAV SÜRESİ</vt:lpstr>
      <vt:lpstr>HANGİ DERSTEN KAÇ SORU ÇIKACAK? </vt:lpstr>
      <vt:lpstr>DERSLERE GÖRE SORU SAYISI</vt:lpstr>
      <vt:lpstr>DERSLERE GÖRE AĞIRLIK KATSAYILARI</vt:lpstr>
      <vt:lpstr>SORULAR NASIL OLACAK? </vt:lpstr>
      <vt:lpstr> SINAV KAÇ OTURUM OLACAK? </vt:lpstr>
      <vt:lpstr>SINAV ZORUNLU MU? </vt:lpstr>
      <vt:lpstr>MERKEZİ YERLEŞTİRME </vt:lpstr>
      <vt:lpstr>PowerPoint Sunusu</vt:lpstr>
      <vt:lpstr>DİĞER LİSELERE YERLEŞTİRME NASIL OLACAK? </vt:lpstr>
      <vt:lpstr>YERLEŞTİRMEDE KAÇ OKUL TERCİH EDİLECEK? </vt:lpstr>
      <vt:lpstr>BELİRLİ OKULLARDA YIĞILMA OLURSA! </vt:lpstr>
      <vt:lpstr>YABANCI LİSELERE YERLEŞTİRME NASIL OLACAK? </vt:lpstr>
      <vt:lpstr>PowerPoint Sunusu</vt:lpstr>
      <vt:lpstr>PowerPoint Sunusu</vt:lpstr>
      <vt:lpstr>İNANMAK; HENÜZ YOLA ÇIKMADAN, KENDİNİ VARACAĞIN YERDE GÖREBİLMEKTİR. </vt:lpstr>
      <vt:lpstr>SUNUMUMUZ BİTMİŞTİR...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Rehber3</cp:lastModifiedBy>
  <cp:revision>309</cp:revision>
  <dcterms:created xsi:type="dcterms:W3CDTF">2014-09-22T14:05:42Z</dcterms:created>
  <dcterms:modified xsi:type="dcterms:W3CDTF">2019-10-31T09:08:23Z</dcterms:modified>
</cp:coreProperties>
</file>